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29" autoAdjust="0"/>
  </p:normalViewPr>
  <p:slideViewPr>
    <p:cSldViewPr>
      <p:cViewPr varScale="1">
        <p:scale>
          <a:sx n="118" d="100"/>
          <a:sy n="118" d="100"/>
        </p:scale>
        <p:origin x="-7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18B61-52B7-4454-8C4A-46B1EAABBA1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DE281-8F60-45A7-B00A-A4EFE478B47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DE281-8F60-45A7-B00A-A4EFE478B47E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Titr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cxnSp>
        <p:nvCxnSpPr>
          <p:cNvPr id="8" name="Connecteur droit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E8E97-F91D-46AD-B735-A188342099B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05585A-8325-4CB6-986D-D661752C30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DDE8E97-F91D-46AD-B735-A188342099B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E05585A-8325-4CB6-986D-D661752C30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E8E97-F91D-46AD-B735-A188342099B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585A-8325-4CB6-986D-D661752C30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E8E97-F91D-46AD-B735-A188342099B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585A-8325-4CB6-986D-D661752C30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585A-8325-4CB6-986D-D661752C30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E8E97-F91D-46AD-B735-A188342099B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2" name="Espace réservé du contenu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34" name="Espace réservé du contenu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E8E97-F91D-46AD-B735-A188342099B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585A-8325-4CB6-986D-D661752C30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E8E97-F91D-46AD-B735-A188342099B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585A-8325-4CB6-986D-D661752C30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contenu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1" name="Titr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DDE8E97-F91D-46AD-B735-A188342099B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E05585A-8325-4CB6-986D-D661752C30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E8E97-F91D-46AD-B735-A188342099B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05585A-8325-4CB6-986D-D661752C30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E8E97-F91D-46AD-B735-A188342099B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585A-8325-4CB6-986D-D661752C30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E8E97-F91D-46AD-B735-A188342099B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585A-8325-4CB6-986D-D661752C30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DDE8E97-F91D-46AD-B735-A188342099BF}" type="datetimeFigureOut">
              <a:rPr lang="fr-FR" smtClean="0"/>
              <a:pPr/>
              <a:t>28/05/2021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E05585A-8325-4CB6-986D-D661752C30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8305800" cy="1143000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Randonnée organisée par Simonne et Xavier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Le sentier des Arbres Remarquables !!!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Fontainebleau le 23/05/2021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87624" y="620688"/>
            <a:ext cx="6552728" cy="432048"/>
          </a:xfrm>
        </p:spPr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Un petit peu de carburant avant le départ …</a:t>
            </a:r>
            <a:endParaRPr lang="fr-FR" sz="2000" dirty="0">
              <a:solidFill>
                <a:schemeClr val="bg1"/>
              </a:solidFill>
            </a:endParaRPr>
          </a:p>
        </p:txBody>
      </p:sp>
      <p:pic>
        <p:nvPicPr>
          <p:cNvPr id="6" name="Espace réservé du contenu 5" descr="IMG_79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87669" y="1196752"/>
            <a:ext cx="6532331" cy="48992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79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524000"/>
            <a:ext cx="6096000" cy="4572000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La Mare aux Evées, son nom provient d’oeuvée, lieu où les oiseaux et les serpents déposaient leurs œufs ; c’était autrefois une vaste crapaudière </a:t>
            </a:r>
            <a:r>
              <a:rPr lang="fr-FR" sz="2000" dirty="0" smtClean="0">
                <a:solidFill>
                  <a:schemeClr val="bg1"/>
                </a:solidFill>
              </a:rPr>
              <a:t>marécageuse.</a:t>
            </a:r>
            <a:endParaRPr lang="fr-FR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79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908720"/>
            <a:ext cx="6096000" cy="4899248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71600" y="476672"/>
            <a:ext cx="7869560" cy="576064"/>
          </a:xfrm>
        </p:spPr>
        <p:txBody>
          <a:bodyPr>
            <a:normAutofit fontScale="90000"/>
          </a:bodyPr>
          <a:lstStyle/>
          <a:p>
            <a:r>
              <a:rPr lang="fr-FR" sz="2200" dirty="0" smtClean="0">
                <a:solidFill>
                  <a:schemeClr val="bg1"/>
                </a:solidFill>
              </a:rPr>
              <a:t/>
            </a:r>
            <a:br>
              <a:rPr lang="fr-FR" sz="2200" dirty="0" smtClean="0">
                <a:solidFill>
                  <a:schemeClr val="bg1"/>
                </a:solidFill>
              </a:rPr>
            </a:br>
            <a:r>
              <a:rPr lang="fr-FR" sz="2200" dirty="0" smtClean="0">
                <a:solidFill>
                  <a:schemeClr val="bg1"/>
                </a:solidFill>
              </a:rPr>
              <a:t/>
            </a:r>
            <a:br>
              <a:rPr lang="fr-FR" sz="2200" dirty="0" smtClean="0">
                <a:solidFill>
                  <a:schemeClr val="bg1"/>
                </a:solidFill>
              </a:rPr>
            </a:br>
            <a:r>
              <a:rPr lang="fr-FR" sz="2200" dirty="0" smtClean="0">
                <a:solidFill>
                  <a:schemeClr val="bg1"/>
                </a:solidFill>
              </a:rPr>
              <a:t/>
            </a:r>
            <a:br>
              <a:rPr lang="fr-FR" sz="2200" dirty="0" smtClean="0">
                <a:solidFill>
                  <a:schemeClr val="bg1"/>
                </a:solidFill>
              </a:rPr>
            </a:br>
            <a:r>
              <a:rPr lang="fr-FR" sz="2200" dirty="0" smtClean="0">
                <a:solidFill>
                  <a:schemeClr val="bg1"/>
                </a:solidFill>
              </a:rPr>
              <a:t>Ben, </a:t>
            </a:r>
            <a:r>
              <a:rPr lang="fr-FR" sz="2200" dirty="0" smtClean="0">
                <a:solidFill>
                  <a:schemeClr val="bg1"/>
                </a:solidFill>
              </a:rPr>
              <a:t>en France, on </a:t>
            </a:r>
            <a:r>
              <a:rPr lang="fr-FR" sz="2200" dirty="0" smtClean="0">
                <a:solidFill>
                  <a:schemeClr val="bg1"/>
                </a:solidFill>
              </a:rPr>
              <a:t>n’a pas que des idées, on a aussi du Pétrole !</a:t>
            </a:r>
            <a:br>
              <a:rPr lang="fr-FR" sz="2200" dirty="0" smtClean="0">
                <a:solidFill>
                  <a:schemeClr val="bg1"/>
                </a:solidFill>
              </a:rPr>
            </a:br>
            <a:endParaRPr lang="fr-FR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79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95502" y="1784817"/>
            <a:ext cx="3552395" cy="2664296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Voyons voir comment ca marche de plus prêt ?</a:t>
            </a:r>
            <a:endParaRPr lang="fr-FR" sz="2000" dirty="0">
              <a:solidFill>
                <a:schemeClr val="bg1"/>
              </a:solidFill>
            </a:endParaRPr>
          </a:p>
        </p:txBody>
      </p:sp>
      <p:pic>
        <p:nvPicPr>
          <p:cNvPr id="2051" name="Picture 3" descr="C:\Sites\Sympatis.Randos\Fontainebleau-2021\Nouveau dossier\IMG_79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831806" y="2144858"/>
            <a:ext cx="3552394" cy="2664295"/>
          </a:xfrm>
          <a:prstGeom prst="rect">
            <a:avLst/>
          </a:prstGeom>
          <a:noFill/>
        </p:spPr>
      </p:pic>
      <p:pic>
        <p:nvPicPr>
          <p:cNvPr id="2052" name="Picture 4" descr="C:\Sites\Sympatis.Randos\Fontainebleau-2021\Nouveau dossier\IMG_79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529149" y="2759883"/>
            <a:ext cx="3576058" cy="26100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79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524000"/>
            <a:ext cx="6096000" cy="4572000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bg1"/>
                </a:solidFill>
                <a:sym typeface="Wingdings" pitchFamily="2" charset="2"/>
              </a:rPr>
              <a:t>   </a:t>
            </a:r>
            <a:r>
              <a:rPr lang="fr-FR" sz="2000" dirty="0" smtClean="0">
                <a:solidFill>
                  <a:schemeClr val="bg1"/>
                </a:solidFill>
              </a:rPr>
              <a:t>Allez, c’est </a:t>
            </a:r>
            <a:r>
              <a:rPr lang="fr-FR" sz="2000" dirty="0" smtClean="0">
                <a:solidFill>
                  <a:schemeClr val="bg1"/>
                </a:solidFill>
              </a:rPr>
              <a:t>reparti !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79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-150102" y="1814398"/>
            <a:ext cx="4941168" cy="3705876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Un Hêtre </a:t>
            </a:r>
            <a:r>
              <a:rPr lang="fr-FR" sz="2000" dirty="0" smtClean="0">
                <a:solidFill>
                  <a:schemeClr val="bg1"/>
                </a:solidFill>
              </a:rPr>
              <a:t>toujours aussi </a:t>
            </a:r>
            <a:r>
              <a:rPr lang="fr-FR" sz="2000" dirty="0" smtClean="0">
                <a:solidFill>
                  <a:schemeClr val="bg1"/>
                </a:solidFill>
              </a:rPr>
              <a:t>épris de son Pin, </a:t>
            </a:r>
            <a:r>
              <a:rPr lang="fr-FR" sz="2000" dirty="0" smtClean="0">
                <a:solidFill>
                  <a:schemeClr val="bg1"/>
                </a:solidFill>
              </a:rPr>
              <a:t>après </a:t>
            </a:r>
            <a:r>
              <a:rPr lang="fr-FR" sz="2000" dirty="0" smtClean="0">
                <a:solidFill>
                  <a:schemeClr val="bg1"/>
                </a:solidFill>
              </a:rPr>
              <a:t>tant </a:t>
            </a:r>
            <a:r>
              <a:rPr lang="fr-FR" sz="2000" dirty="0" smtClean="0">
                <a:solidFill>
                  <a:schemeClr val="bg1"/>
                </a:solidFill>
              </a:rPr>
              <a:t>d’années </a:t>
            </a:r>
            <a:r>
              <a:rPr lang="fr-FR" sz="2000" dirty="0" smtClean="0">
                <a:solidFill>
                  <a:schemeClr val="bg1"/>
                </a:solidFill>
              </a:rPr>
              <a:t>de vie </a:t>
            </a:r>
            <a:r>
              <a:rPr lang="fr-FR" sz="2000" dirty="0" smtClean="0">
                <a:solidFill>
                  <a:schemeClr val="bg1"/>
                </a:solidFill>
              </a:rPr>
              <a:t>commune, Bravo </a:t>
            </a:r>
            <a:r>
              <a:rPr lang="fr-FR" sz="2000" dirty="0" smtClean="0">
                <a:solidFill>
                  <a:schemeClr val="bg1"/>
                </a:solidFill>
              </a:rPr>
              <a:t>!</a:t>
            </a:r>
            <a:endParaRPr lang="fr-FR" sz="2000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Sites\Sympatis.Randos\Fontainebleau-2021\Nouveau dossier\IMG_79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204864"/>
            <a:ext cx="4560168" cy="3420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IMG_79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493" y="2300876"/>
            <a:ext cx="3648405" cy="2736304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Quelques arbres remarquables, « Roche et beaux Bois » sans faire de publicité …</a:t>
            </a:r>
            <a:endParaRPr lang="fr-FR" sz="2000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Sites\Sympatis.Randos\Fontainebleau-2021\Redim\IMG_79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615862" y="2294874"/>
            <a:ext cx="3600400" cy="2700300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3858" y="1820820"/>
            <a:ext cx="2718302" cy="362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79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-108520" y="1916832"/>
            <a:ext cx="4608512" cy="3456384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Une petite photo de groupe au </a:t>
            </a:r>
            <a:r>
              <a:rPr lang="fr-FR" sz="2000" dirty="0" smtClean="0">
                <a:solidFill>
                  <a:schemeClr val="bg1"/>
                </a:solidFill>
              </a:rPr>
              <a:t>passage.</a:t>
            </a:r>
            <a:endParaRPr lang="fr-FR" sz="2000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Sites\Sympatis.Randos\Fontainebleau-2021\Redim\IMG_79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995936" y="1844824"/>
            <a:ext cx="4789463" cy="37240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79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3542" y="2060848"/>
            <a:ext cx="4420096" cy="3315072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Photo des Alpinistes au fil des rochers</a:t>
            </a:r>
            <a:endParaRPr lang="fr-FR" sz="2000" dirty="0">
              <a:solidFill>
                <a:schemeClr val="bg1"/>
              </a:solidFill>
            </a:endParaRPr>
          </a:p>
        </p:txBody>
      </p:sp>
      <p:pic>
        <p:nvPicPr>
          <p:cNvPr id="3075" name="Picture 3" descr="C:\Sites\Sympatis.Randos\Fontainebleau-2021\Redim\IMG_79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407024" y="1865784"/>
            <a:ext cx="4776192" cy="3582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79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83501" y="2156859"/>
            <a:ext cx="4800534" cy="3600400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Des vies d’arbres et de rochers en harmonie, sans </a:t>
            </a:r>
            <a:r>
              <a:rPr lang="fr-FR" sz="2000" dirty="0" smtClean="0">
                <a:solidFill>
                  <a:schemeClr val="bg1"/>
                </a:solidFill>
              </a:rPr>
              <a:t>bûches ni </a:t>
            </a:r>
            <a:r>
              <a:rPr lang="fr-FR" sz="2000" dirty="0" smtClean="0">
                <a:solidFill>
                  <a:schemeClr val="bg1"/>
                </a:solidFill>
              </a:rPr>
              <a:t>grains de sable !</a:t>
            </a:r>
            <a:endParaRPr lang="fr-FR" sz="2000" dirty="0">
              <a:solidFill>
                <a:schemeClr val="bg1"/>
              </a:solidFill>
            </a:endParaRPr>
          </a:p>
        </p:txBody>
      </p:sp>
      <p:pic>
        <p:nvPicPr>
          <p:cNvPr id="4098" name="Picture 2" descr="C:\Sites\Sympatis.Randos\Fontainebleau-2021\Redim\IMG_79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004427" y="2159859"/>
            <a:ext cx="4824536" cy="3618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79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988840"/>
            <a:ext cx="4324085" cy="3243064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La forêt de Fontainebleau abrite de très nombreux bonsaïs naturels mais le plus remarquable est sans doute ce vénérable chêne à l'entrée du site du Rocher Canon !</a:t>
            </a:r>
            <a:endParaRPr lang="fr-FR" sz="2000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Sites\Sympatis.Randos\Fontainebleau-2021\Redim\IMG_79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239048" y="2105768"/>
            <a:ext cx="4967874" cy="37259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79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847697" y="1832823"/>
            <a:ext cx="5088565" cy="3816424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19256" cy="720080"/>
          </a:xfrm>
        </p:spPr>
        <p:txBody>
          <a:bodyPr>
            <a:no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/>
            </a:r>
            <a:br>
              <a:rPr lang="fr-FR" sz="2000" dirty="0" smtClean="0">
                <a:solidFill>
                  <a:schemeClr val="bg1"/>
                </a:solidFill>
              </a:rPr>
            </a:br>
            <a:r>
              <a:rPr lang="fr-FR" sz="2000" dirty="0" smtClean="0">
                <a:solidFill>
                  <a:schemeClr val="bg1"/>
                </a:solidFill>
              </a:rPr>
              <a:t/>
            </a:r>
            <a:br>
              <a:rPr lang="fr-FR" sz="2000" dirty="0" smtClean="0">
                <a:solidFill>
                  <a:schemeClr val="bg1"/>
                </a:solidFill>
              </a:rPr>
            </a:br>
            <a:r>
              <a:rPr lang="fr-FR" sz="2000" dirty="0" smtClean="0">
                <a:solidFill>
                  <a:schemeClr val="bg1"/>
                </a:solidFill>
              </a:rPr>
              <a:t/>
            </a:r>
            <a:br>
              <a:rPr lang="fr-FR" sz="2000" dirty="0" smtClean="0">
                <a:solidFill>
                  <a:schemeClr val="bg1"/>
                </a:solidFill>
              </a:rPr>
            </a:br>
            <a:r>
              <a:rPr lang="fr-FR" sz="2000" dirty="0" smtClean="0">
                <a:solidFill>
                  <a:schemeClr val="bg1"/>
                </a:solidFill>
              </a:rPr>
              <a:t/>
            </a:r>
            <a:br>
              <a:rPr lang="fr-FR" sz="2000" dirty="0" smtClean="0">
                <a:solidFill>
                  <a:schemeClr val="bg1"/>
                </a:solidFill>
              </a:rPr>
            </a:br>
            <a:r>
              <a:rPr lang="fr-FR" sz="2000" dirty="0" smtClean="0">
                <a:solidFill>
                  <a:schemeClr val="bg1"/>
                </a:solidFill>
              </a:rPr>
              <a:t>Juste une goutte d’eau pour clore ce Baptême de l'ère </a:t>
            </a:r>
            <a:br>
              <a:rPr lang="fr-FR" sz="2000" dirty="0" smtClean="0">
                <a:solidFill>
                  <a:schemeClr val="bg1"/>
                </a:solidFill>
              </a:rPr>
            </a:br>
            <a:r>
              <a:rPr lang="fr-FR" sz="2000" dirty="0" smtClean="0">
                <a:solidFill>
                  <a:schemeClr val="bg1"/>
                </a:solidFill>
              </a:rPr>
              <a:t>des rochers et des arbres </a:t>
            </a:r>
            <a:r>
              <a:rPr lang="fr-FR" sz="2000" dirty="0" smtClean="0">
                <a:solidFill>
                  <a:schemeClr val="bg1"/>
                </a:solidFill>
              </a:rPr>
              <a:t>Bellifontains.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127</TotalTime>
  <Words>150</Words>
  <Application>Microsoft Office PowerPoint</Application>
  <PresentationFormat>Affichage à l'écran (4:3)</PresentationFormat>
  <Paragraphs>16</Paragraphs>
  <Slides>13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Papier</vt:lpstr>
      <vt:lpstr>Fontainebleau le 23/05/2021</vt:lpstr>
      <vt:lpstr>Un petit peu de carburant avant le départ …</vt:lpstr>
      <vt:lpstr>La Mare aux Evées, son nom provient d’oeuvée, lieu où les oiseaux et les serpents déposaient leurs œufs ; c’était autrefois une vaste crapaudière marécageuse.</vt:lpstr>
      <vt:lpstr>   Ben, en France, on n’a pas que des idées, on a aussi du Pétrole ! </vt:lpstr>
      <vt:lpstr>Voyons voir comment ca marche de plus prêt ?</vt:lpstr>
      <vt:lpstr>   Allez, c’est reparti !</vt:lpstr>
      <vt:lpstr>Un Hêtre toujours aussi épris de son Pin, après tant d’années de vie commune, Bravo !</vt:lpstr>
      <vt:lpstr>Quelques arbres remarquables, « Roche et beaux Bois » sans faire de publicité …</vt:lpstr>
      <vt:lpstr>Une petite photo de groupe au passage.</vt:lpstr>
      <vt:lpstr>Photo des Alpinistes au fil des rochers</vt:lpstr>
      <vt:lpstr>Des vies d’arbres et de rochers en harmonie, sans bûches ni grains de sable !</vt:lpstr>
      <vt:lpstr>La forêt de Fontainebleau abrite de très nombreux bonsaïs naturels mais le plus remarquable est sans doute ce vénérable chêne à l'entrée du site du Rocher Canon !</vt:lpstr>
      <vt:lpstr>    Juste une goutte d’eau pour clore ce Baptême de l'ère  des rochers et des arbres Bellifontains.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Fontainebleau le 23/05/2021</dc:title>
  <dc:creator>Audrey</dc:creator>
  <cp:lastModifiedBy>Audrey</cp:lastModifiedBy>
  <cp:revision>18</cp:revision>
  <dcterms:created xsi:type="dcterms:W3CDTF">2021-05-25T18:15:05Z</dcterms:created>
  <dcterms:modified xsi:type="dcterms:W3CDTF">2021-05-28T19:15:14Z</dcterms:modified>
</cp:coreProperties>
</file>